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3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2" r:id="rId7"/>
    <p:sldId id="264" r:id="rId8"/>
    <p:sldId id="261" r:id="rId9"/>
    <p:sldId id="263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98BD93-73F1-4480-BE98-77A6DA06BF8D}" v="7" dt="2025-11-04T20:40:52.6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47" d="100"/>
          <a:sy n="147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30A36-2347-4B77-84D5-BC470A25C19B}" type="datetimeFigureOut">
              <a:rPr lang="pt-BR" smtClean="0"/>
              <a:t>11/11/2025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147FF3-2036-4E61-BE7F-985663EA1DE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3011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5147FF3-2036-4E61-BE7F-985663EA1DE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25318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953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774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84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991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498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084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7261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896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305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171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5626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73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8BEC44CD-E290-4D60-A056-5BA05B182A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m 4" descr="Uma imagem contendo homem, morro, grande, em pé&#10;&#10;O conteúdo gerado por IA pode estar incorreto.">
            <a:extLst>
              <a:ext uri="{FF2B5EF4-FFF2-40B4-BE49-F238E27FC236}">
                <a16:creationId xmlns:a16="http://schemas.microsoft.com/office/drawing/2014/main" id="{7E97821F-3F4C-104D-4319-69016DB4B62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5FAD7DF-E282-DD7B-3C61-51BF68BAE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2" cy="2450592"/>
          </a:xfrm>
        </p:spPr>
        <p:txBody>
          <a:bodyPr anchor="t">
            <a:normAutofit/>
          </a:bodyPr>
          <a:lstStyle/>
          <a:p>
            <a:r>
              <a:rPr lang="pt-BR" sz="6000" b="1" i="1" dirty="0">
                <a:solidFill>
                  <a:srgbClr val="FFFFFF"/>
                </a:solidFill>
                <a:latin typeface="Tw Cen MT" panose="020B0602020104020603" pitchFamily="34" charset="0"/>
              </a:rPr>
              <a:t>ARMA STATS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FCE0FB9-FAED-AF07-8F26-5760726936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8" y="4329103"/>
            <a:ext cx="5040785" cy="1828799"/>
          </a:xfrm>
        </p:spPr>
        <p:txBody>
          <a:bodyPr anchor="b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2400" dirty="0">
                <a:solidFill>
                  <a:srgbClr val="FFFFFF"/>
                </a:solidFill>
                <a:latin typeface="Tw Cen MT" panose="020B0602020104020603" pitchFamily="34" charset="0"/>
              </a:rPr>
              <a:t>PROJETO WEB JAVA – 2025.2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pt-BR" sz="2400" dirty="0">
                <a:solidFill>
                  <a:srgbClr val="FFFFFF"/>
                </a:solidFill>
                <a:latin typeface="Tw Cen MT" panose="020B0602020104020603" pitchFamily="34" charset="0"/>
              </a:rPr>
              <a:t>Luan Masao Hirahata – </a:t>
            </a:r>
            <a:r>
              <a:rPr lang="pt-BR" sz="2400" dirty="0" err="1">
                <a:solidFill>
                  <a:srgbClr val="FFFFFF"/>
                </a:solidFill>
                <a:latin typeface="Tw Cen MT" panose="020B0602020104020603" pitchFamily="34" charset="0"/>
              </a:rPr>
              <a:t>Uniruy</a:t>
            </a:r>
            <a:r>
              <a:rPr lang="pt-BR" sz="2400" dirty="0">
                <a:solidFill>
                  <a:srgbClr val="FFFFFF"/>
                </a:solidFill>
                <a:latin typeface="Tw Cen MT" panose="020B0602020104020603" pitchFamily="34" charset="0"/>
              </a:rPr>
              <a:t> </a:t>
            </a:r>
            <a:r>
              <a:rPr lang="pt-BR" sz="2400" dirty="0" err="1">
                <a:solidFill>
                  <a:srgbClr val="FFFFFF"/>
                </a:solidFill>
                <a:latin typeface="Tw Cen MT" panose="020B0602020104020603" pitchFamily="34" charset="0"/>
              </a:rPr>
              <a:t>Wyden</a:t>
            </a:r>
            <a:endParaRPr lang="pt-BR" sz="2400" dirty="0">
              <a:solidFill>
                <a:srgbClr val="FFFFFF"/>
              </a:solidFill>
              <a:latin typeface="Tw Cen MT" panose="020B0602020104020603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F1189494-2B67-46D2-93D6-A122A09BF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097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4C32CD27-7027-AB2B-38F1-71C08EB840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BEAE7AA-8054-C3A1-50B6-84B453A90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31536" y="978408"/>
            <a:ext cx="6236208" cy="1463040"/>
          </a:xfrm>
        </p:spPr>
        <p:txBody>
          <a:bodyPr>
            <a:normAutofit/>
          </a:bodyPr>
          <a:lstStyle/>
          <a:p>
            <a:r>
              <a:rPr lang="pt-BR" i="1" dirty="0">
                <a:latin typeface="Tw Cen MT" panose="020B0602020104020603" pitchFamily="34" charset="0"/>
              </a:rPr>
              <a:t>Descrição da aplicação</a:t>
            </a:r>
          </a:p>
        </p:txBody>
      </p:sp>
      <p:pic>
        <p:nvPicPr>
          <p:cNvPr id="5" name="Imagem 4" descr="Desenho de um homem&#10;&#10;O conteúdo gerado por IA pode estar incorreto.">
            <a:extLst>
              <a:ext uri="{FF2B5EF4-FFF2-40B4-BE49-F238E27FC236}">
                <a16:creationId xmlns:a16="http://schemas.microsoft.com/office/drawing/2014/main" id="{7D7809CE-02F0-6463-FDA4-C2FBDE2120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44" r="29876" b="-1"/>
          <a:stretch>
            <a:fillRect/>
          </a:stretch>
        </p:blipFill>
        <p:spPr>
          <a:xfrm>
            <a:off x="517869" y="508091"/>
            <a:ext cx="4221911" cy="5837918"/>
          </a:xfrm>
          <a:prstGeom prst="rect">
            <a:avLst/>
          </a:prstGeo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6DD38CD-CFFE-4ABA-3DC8-01ED90559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84611" y="508090"/>
            <a:ext cx="6186474" cy="149279"/>
          </a:xfrm>
          <a:custGeom>
            <a:avLst/>
            <a:gdLst>
              <a:gd name="connsiteX0" fmla="*/ 0 w 6090847"/>
              <a:gd name="connsiteY0" fmla="*/ 0 h 149279"/>
              <a:gd name="connsiteX1" fmla="*/ 6090847 w 6090847"/>
              <a:gd name="connsiteY1" fmla="*/ 0 h 149279"/>
              <a:gd name="connsiteX2" fmla="*/ 6090847 w 6090847"/>
              <a:gd name="connsiteY2" fmla="*/ 149279 h 149279"/>
              <a:gd name="connsiteX3" fmla="*/ 0 w 6090847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0847" h="149279">
                <a:moveTo>
                  <a:pt x="0" y="0"/>
                </a:moveTo>
                <a:lnTo>
                  <a:pt x="6090847" y="0"/>
                </a:lnTo>
                <a:lnTo>
                  <a:pt x="6090847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9A5F79-2265-97E8-577D-AE362E8AF9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1536" y="2578608"/>
            <a:ext cx="6236208" cy="3767328"/>
          </a:xfrm>
        </p:spPr>
        <p:txBody>
          <a:bodyPr>
            <a:normAutofit/>
          </a:bodyPr>
          <a:lstStyle/>
          <a:p>
            <a:r>
              <a:rPr lang="pt-BR" dirty="0"/>
              <a:t>Exibe informações de partidas jogadas no jogo </a:t>
            </a:r>
            <a:r>
              <a:rPr lang="pt-BR" dirty="0" err="1"/>
              <a:t>ArmA</a:t>
            </a:r>
            <a:r>
              <a:rPr lang="pt-BR" dirty="0"/>
              <a:t> 3</a:t>
            </a:r>
          </a:p>
          <a:p>
            <a:r>
              <a:rPr lang="pt-BR" dirty="0"/>
              <a:t>Executa o </a:t>
            </a:r>
            <a:r>
              <a:rPr lang="pt-BR" dirty="0" err="1"/>
              <a:t>parsing</a:t>
            </a:r>
            <a:r>
              <a:rPr lang="pt-BR" dirty="0"/>
              <a:t> de arquivos .log gerados por um servidor dedicado.</a:t>
            </a:r>
          </a:p>
          <a:p>
            <a:r>
              <a:rPr lang="pt-BR" dirty="0"/>
              <a:t>Envia as informações para um banco de dados MySQL e exibe na web.</a:t>
            </a:r>
          </a:p>
          <a:p>
            <a:r>
              <a:rPr lang="pt-BR" dirty="0"/>
              <a:t>São exibidas estatísticas como: eliminações, mortes e partidas jogadas.</a:t>
            </a:r>
          </a:p>
          <a:p>
            <a:r>
              <a:rPr lang="pt-BR" dirty="0"/>
              <a:t>Controla a presença de jogadores na partida(Presença é obtida com 80% ou mais de participação).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34390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43E65BC-85F1-5FDB-4E53-26724810C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754880" cy="1463040"/>
          </a:xfrm>
        </p:spPr>
        <p:txBody>
          <a:bodyPr>
            <a:normAutofit/>
          </a:bodyPr>
          <a:lstStyle/>
          <a:p>
            <a:r>
              <a:rPr lang="pt-BR" i="1" dirty="0">
                <a:latin typeface="Tw Cen MT" panose="020B0602020104020603" pitchFamily="34" charset="0"/>
              </a:rPr>
              <a:t>Por que este projeto?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1" y="508090"/>
            <a:ext cx="4672966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824CEB-B4F1-D85E-FD27-BD50B7F30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2578608"/>
            <a:ext cx="4672584" cy="3767328"/>
          </a:xfrm>
        </p:spPr>
        <p:txBody>
          <a:bodyPr>
            <a:normAutofit/>
          </a:bodyPr>
          <a:lstStyle/>
          <a:p>
            <a:r>
              <a:rPr lang="pt-BR" dirty="0"/>
              <a:t>A comunidade é o principal motor do jogo, </a:t>
            </a:r>
            <a:r>
              <a:rPr lang="pt-BR" dirty="0" err="1"/>
              <a:t>hosteando</a:t>
            </a:r>
            <a:r>
              <a:rPr lang="pt-BR" dirty="0"/>
              <a:t> servidores e partidas.</a:t>
            </a:r>
          </a:p>
          <a:p>
            <a:r>
              <a:rPr lang="pt-BR" dirty="0"/>
              <a:t>Ferramentas distribuídas pelo desenvolvedor possibilitam modificações e acessos a dados do jogo. Incentivando a criação de modificações e aplicativos externos.</a:t>
            </a:r>
          </a:p>
          <a:p>
            <a:r>
              <a:rPr lang="pt-BR" dirty="0"/>
              <a:t>Ajudar comunidades pequenas a administrarem seus jogadores, promovendo e valorizando a participação deles nas partidas.</a:t>
            </a:r>
          </a:p>
          <a:p>
            <a:pPr marL="0" indent="0">
              <a:buNone/>
            </a:pPr>
            <a:endParaRPr lang="pt-BR" dirty="0"/>
          </a:p>
          <a:p>
            <a:endParaRPr lang="pt-BR" dirty="0"/>
          </a:p>
        </p:txBody>
      </p:sp>
      <p:pic>
        <p:nvPicPr>
          <p:cNvPr id="9" name="Imagem 8" descr="Grupo de pessoas em uma ponte&#10;&#10;O conteúdo gerado por IA pode estar incorreto.">
            <a:extLst>
              <a:ext uri="{FF2B5EF4-FFF2-40B4-BE49-F238E27FC236}">
                <a16:creationId xmlns:a16="http://schemas.microsoft.com/office/drawing/2014/main" id="{33C37568-A861-5CFB-57CB-166FA82CA1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77" r="22294" b="1"/>
          <a:stretch>
            <a:fillRect/>
          </a:stretch>
        </p:blipFill>
        <p:spPr>
          <a:xfrm>
            <a:off x="5958018" y="508090"/>
            <a:ext cx="5709726" cy="5846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02421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175EAFFD-4A47-DD53-4F76-BD457E18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08E4D9A-957A-6524-01DB-DA31D023D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200400" cy="2432304"/>
          </a:xfrm>
        </p:spPr>
        <p:txBody>
          <a:bodyPr anchor="b">
            <a:normAutofit/>
          </a:bodyPr>
          <a:lstStyle/>
          <a:p>
            <a:r>
              <a:rPr lang="pt-BR" sz="3100" i="1">
                <a:latin typeface="Tw Cen MT" panose="020B0602020104020603" pitchFamily="34" charset="0"/>
              </a:rPr>
              <a:t>Frameworks/Cloud/ Banco de Dados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7CC1FECC-9CA4-341C-7E20-4728C51473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9435D6-F828-7CDD-A1D5-08477A460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208" y="3538728"/>
            <a:ext cx="3200400" cy="2816352"/>
          </a:xfrm>
        </p:spPr>
        <p:txBody>
          <a:bodyPr>
            <a:normAutofit/>
          </a:bodyPr>
          <a:lstStyle/>
          <a:p>
            <a:r>
              <a:rPr lang="pt-BR" dirty="0" err="1"/>
              <a:t>Springboot</a:t>
            </a:r>
            <a:r>
              <a:rPr lang="pt-BR" dirty="0"/>
              <a:t>: </a:t>
            </a:r>
            <a:r>
              <a:rPr lang="pt-BR" dirty="0" err="1"/>
              <a:t>Thymeleaf</a:t>
            </a:r>
            <a:endParaRPr lang="pt-BR" dirty="0"/>
          </a:p>
          <a:p>
            <a:r>
              <a:rPr lang="pt-BR" dirty="0" err="1"/>
              <a:t>Tailwind</a:t>
            </a:r>
            <a:endParaRPr lang="pt-BR" dirty="0"/>
          </a:p>
          <a:p>
            <a:r>
              <a:rPr lang="pt-BR" dirty="0"/>
              <a:t>MySQL</a:t>
            </a:r>
          </a:p>
          <a:p>
            <a:r>
              <a:rPr lang="pt-BR" dirty="0" err="1"/>
              <a:t>Deploy</a:t>
            </a:r>
            <a:r>
              <a:rPr lang="pt-BR" dirty="0"/>
              <a:t> no Railway(Cloud)</a:t>
            </a:r>
          </a:p>
        </p:txBody>
      </p:sp>
      <p:pic>
        <p:nvPicPr>
          <p:cNvPr id="5" name="Imagem 4" descr="Computador ligado sobre uma mesa de madeira&#10;&#10;O conteúdo gerado por IA pode estar incorreto.">
            <a:extLst>
              <a:ext uri="{FF2B5EF4-FFF2-40B4-BE49-F238E27FC236}">
                <a16:creationId xmlns:a16="http://schemas.microsoft.com/office/drawing/2014/main" id="{D4A87DCC-5EDD-3A67-9797-EAFD1059D48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51" r="8603" b="-1"/>
          <a:stretch>
            <a:fillRect/>
          </a:stretch>
        </p:blipFill>
        <p:spPr>
          <a:xfrm>
            <a:off x="4136609" y="970929"/>
            <a:ext cx="7534183" cy="5375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388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CD0D193-B981-FE7D-7D46-D739C7E5B5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DA5640-EEC2-258E-424D-15360378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7376" y="978408"/>
            <a:ext cx="5230368" cy="1463040"/>
          </a:xfrm>
        </p:spPr>
        <p:txBody>
          <a:bodyPr>
            <a:normAutofit/>
          </a:bodyPr>
          <a:lstStyle/>
          <a:p>
            <a:r>
              <a:rPr lang="pt-BR" i="1" dirty="0">
                <a:latin typeface="Tw Cen MT" panose="020B0602020104020603" pitchFamily="34" charset="0"/>
              </a:rPr>
              <a:t>Principais telas do site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0C6889D-504F-CAFF-6DCC-EE73BF6054C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1" r="-2" b="38912"/>
          <a:stretch>
            <a:fillRect/>
          </a:stretch>
        </p:blipFill>
        <p:spPr>
          <a:xfrm>
            <a:off x="517870" y="508090"/>
            <a:ext cx="5057307" cy="2779776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14435763-D116-E6B0-3992-6801EF0F0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43314" y="508090"/>
            <a:ext cx="5230368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3DA3291-FE3A-4D99-A28F-E74EA65AD4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870" y="3387705"/>
            <a:ext cx="4681927" cy="1613818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E8467F60-68D9-3400-6ADB-D8B02DE8BA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7870" y="5101363"/>
            <a:ext cx="5152775" cy="1567145"/>
          </a:xfrm>
          <a:prstGeom prst="rect">
            <a:avLst/>
          </a:prstGeom>
        </p:spPr>
      </p:pic>
      <p:pic>
        <p:nvPicPr>
          <p:cNvPr id="19" name="Imagem 18" descr="Interface gráfica do usuário&#10;&#10;O conteúdo gerado por IA pode estar incorreto.">
            <a:extLst>
              <a:ext uri="{FF2B5EF4-FFF2-40B4-BE49-F238E27FC236}">
                <a16:creationId xmlns:a16="http://schemas.microsoft.com/office/drawing/2014/main" id="{59A809EE-0F6E-D829-50D3-951B29105A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5306" y="1811579"/>
            <a:ext cx="4620583" cy="4856929"/>
          </a:xfrm>
          <a:prstGeom prst="rect">
            <a:avLst/>
          </a:prstGeom>
        </p:spPr>
      </p:pic>
      <p:cxnSp>
        <p:nvCxnSpPr>
          <p:cNvPr id="21" name="Conector reto 20">
            <a:extLst>
              <a:ext uri="{FF2B5EF4-FFF2-40B4-BE49-F238E27FC236}">
                <a16:creationId xmlns:a16="http://schemas.microsoft.com/office/drawing/2014/main" id="{3FFE5EC9-AE58-FFE9-64BA-1C44CEE94653}"/>
              </a:ext>
            </a:extLst>
          </p:cNvPr>
          <p:cNvCxnSpPr>
            <a:cxnSpLocks/>
          </p:cNvCxnSpPr>
          <p:nvPr/>
        </p:nvCxnSpPr>
        <p:spPr>
          <a:xfrm>
            <a:off x="6007096" y="508090"/>
            <a:ext cx="0" cy="61604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Conector reto 25">
            <a:extLst>
              <a:ext uri="{FF2B5EF4-FFF2-40B4-BE49-F238E27FC236}">
                <a16:creationId xmlns:a16="http://schemas.microsoft.com/office/drawing/2014/main" id="{BAD2AB8B-4750-4B9B-F552-CCC6796E768B}"/>
              </a:ext>
            </a:extLst>
          </p:cNvPr>
          <p:cNvCxnSpPr/>
          <p:nvPr/>
        </p:nvCxnSpPr>
        <p:spPr>
          <a:xfrm>
            <a:off x="517870" y="3333345"/>
            <a:ext cx="50573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9D9A149D-5BCB-6ACB-B6EF-2A5861C5FCB7}"/>
              </a:ext>
            </a:extLst>
          </p:cNvPr>
          <p:cNvCxnSpPr>
            <a:cxnSpLocks/>
          </p:cNvCxnSpPr>
          <p:nvPr/>
        </p:nvCxnSpPr>
        <p:spPr>
          <a:xfrm>
            <a:off x="517870" y="5048656"/>
            <a:ext cx="510471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0871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4B2260-58F6-3542-8995-ED2E9CF99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i="1" dirty="0">
                <a:latin typeface="Tw Cen MT" panose="020B0602020104020603" pitchFamily="34" charset="0"/>
              </a:rPr>
              <a:t>Controles do Administrador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4D5B795-8D5F-F9FC-EEDB-38A87363A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Adicionar arquivos .log: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Remover missões do BD: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Remover jogador do BD:</a:t>
            </a:r>
          </a:p>
          <a:p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CD87F332-BAD9-DC75-A8CC-FBE851B32D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12" y="5608091"/>
            <a:ext cx="8678486" cy="54300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A5C0815E-7273-56E3-712E-C298A116F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112" y="4279391"/>
            <a:ext cx="11136279" cy="90500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ADCB33F0-FD37-95E5-AF0D-DB2327F618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5112" y="3009841"/>
            <a:ext cx="4934639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58109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" name="Rectangle 60">
            <a:extLst>
              <a:ext uri="{FF2B5EF4-FFF2-40B4-BE49-F238E27FC236}">
                <a16:creationId xmlns:a16="http://schemas.microsoft.com/office/drawing/2014/main" id="{E8873F53-55B7-4E34-B697-201CF2F10D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E2548A4-C94A-32B4-1F62-C5F81E893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6488" y="978408"/>
            <a:ext cx="3200400" cy="245973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i="1" dirty="0" err="1">
                <a:latin typeface="Tw Cen MT" panose="020B0602020104020603" pitchFamily="34" charset="0"/>
              </a:rPr>
              <a:t>Fluxo</a:t>
            </a:r>
            <a:r>
              <a:rPr lang="en-US" sz="4000" i="1" dirty="0">
                <a:latin typeface="Tw Cen MT" panose="020B0602020104020603" pitchFamily="34" charset="0"/>
              </a:rPr>
              <a:t> de dados – .log </a:t>
            </a:r>
          </a:p>
        </p:txBody>
      </p:sp>
      <p:sp>
        <p:nvSpPr>
          <p:cNvPr id="63" name="Freeform: Shape 62">
            <a:extLst>
              <a:ext uri="{FF2B5EF4-FFF2-40B4-BE49-F238E27FC236}">
                <a16:creationId xmlns:a16="http://schemas.microsoft.com/office/drawing/2014/main" id="{FD90D0AA-A57E-2DE9-0CE8-B7B306878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Bierstadt"/>
              <a:ea typeface="+mn-ea"/>
              <a:cs typeface="+mn-cs"/>
            </a:endParaRPr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79379DEC-C416-38E5-F1D3-618AA1DA3F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76488" y="3538728"/>
            <a:ext cx="3200400" cy="281635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 err="1">
                <a:latin typeface="+mn-lt"/>
                <a:ea typeface="+mn-ea"/>
                <a:cs typeface="+mn-cs"/>
              </a:rPr>
              <a:t>Arquivo</a:t>
            </a:r>
            <a:r>
              <a:rPr lang="en-US" kern="1200" dirty="0">
                <a:latin typeface="+mn-lt"/>
                <a:ea typeface="+mn-ea"/>
                <a:cs typeface="+mn-cs"/>
              </a:rPr>
              <a:t> .log é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formado</a:t>
            </a:r>
            <a:r>
              <a:rPr lang="en-US" kern="1200" dirty="0"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após</a:t>
            </a:r>
            <a:r>
              <a:rPr lang="en-US" kern="1200" dirty="0">
                <a:latin typeface="+mn-lt"/>
                <a:ea typeface="+mn-ea"/>
                <a:cs typeface="+mn-cs"/>
              </a:rPr>
              <a:t> o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servidor</a:t>
            </a:r>
            <a:r>
              <a:rPr lang="en-US" kern="1200" dirty="0">
                <a:latin typeface="+mn-lt"/>
                <a:ea typeface="+mn-ea"/>
                <a:cs typeface="+mn-cs"/>
              </a:rPr>
              <a:t> ser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encerrado</a:t>
            </a:r>
            <a:endParaRPr lang="en-US" dirty="0"/>
          </a:p>
          <a:p>
            <a:r>
              <a:rPr lang="en-US" kern="1200" dirty="0" err="1">
                <a:latin typeface="+mn-lt"/>
                <a:ea typeface="+mn-ea"/>
                <a:cs typeface="+mn-cs"/>
              </a:rPr>
              <a:t>Somente</a:t>
            </a:r>
            <a:r>
              <a:rPr lang="en-US" kern="1200" dirty="0"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ações</a:t>
            </a:r>
            <a:r>
              <a:rPr lang="en-US" kern="1200" dirty="0"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espefícias</a:t>
            </a:r>
            <a:r>
              <a:rPr lang="en-US" kern="1200" dirty="0"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são</a:t>
            </a:r>
            <a:r>
              <a:rPr lang="en-US" kern="1200" dirty="0">
                <a:latin typeface="+mn-lt"/>
                <a:ea typeface="+mn-ea"/>
                <a:cs typeface="+mn-cs"/>
              </a:rPr>
              <a:t> </a:t>
            </a:r>
            <a:r>
              <a:rPr lang="en-US" kern="1200" dirty="0" err="1">
                <a:latin typeface="+mn-lt"/>
                <a:ea typeface="+mn-ea"/>
                <a:cs typeface="+mn-cs"/>
              </a:rPr>
              <a:t>registradas</a:t>
            </a:r>
            <a:endParaRPr lang="en-US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en-US" i="1" kern="1200" dirty="0"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endParaRPr lang="en-US" i="1" kern="1200" dirty="0">
              <a:latin typeface="+mn-lt"/>
              <a:ea typeface="+mn-ea"/>
              <a:cs typeface="+mn-cs"/>
            </a:endParaRPr>
          </a:p>
        </p:txBody>
      </p:sp>
      <p:pic>
        <p:nvPicPr>
          <p:cNvPr id="22" name="Imagem 21" descr="Diagrama&#10;&#10;O conteúdo gerado por IA pode estar incorreto.">
            <a:extLst>
              <a:ext uri="{FF2B5EF4-FFF2-40B4-BE49-F238E27FC236}">
                <a16:creationId xmlns:a16="http://schemas.microsoft.com/office/drawing/2014/main" id="{9161290A-0682-5C8B-6818-5DFAC64B00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942" y="978408"/>
            <a:ext cx="6510282" cy="5372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8852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6209925"/>
            <a:ext cx="11155680" cy="45719"/>
          </a:xfrm>
          <a:custGeom>
            <a:avLst/>
            <a:gdLst/>
            <a:ahLst/>
            <a:cxnLst/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20888B-4EA5-E0E8-6D52-7733E1E774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3113D95-5037-80D3-6195-EA1545FC8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3397649" cy="330376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800" i="1">
                <a:latin typeface="Tw Cen MT" panose="020B0602020104020603" pitchFamily="34" charset="0"/>
              </a:rPr>
              <a:t>Modelo UML</a:t>
            </a:r>
            <a:endParaRPr lang="en-US" sz="4800" i="1" dirty="0">
              <a:latin typeface="Tw Cen MT" panose="020B0602020104020603" pitchFamily="34" charset="0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6B5A8BF-0680-F9A7-27B1-3971EC9347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id="{6F0CF19F-029E-5696-248C-69FD667D6F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19154" y="965741"/>
            <a:ext cx="7551931" cy="4568918"/>
          </a:xfrm>
          <a:prstGeom prst="rect">
            <a:avLst/>
          </a:prstGeom>
          <a:noFill/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CEEC089A-1AA3-A476-8660-AC915B0FDB9E}"/>
              </a:ext>
            </a:extLst>
          </p:cNvPr>
          <p:cNvSpPr txBox="1"/>
          <p:nvPr/>
        </p:nvSpPr>
        <p:spPr>
          <a:xfrm>
            <a:off x="593678" y="2122227"/>
            <a:ext cx="300456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A aplicação possuí 3 tabelas principais: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Player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GameSession</a:t>
            </a:r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 err="1"/>
              <a:t>PlayerSessionStats</a:t>
            </a:r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68378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4">
            <a:extLst>
              <a:ext uri="{FF2B5EF4-FFF2-40B4-BE49-F238E27FC236}">
                <a16:creationId xmlns:a16="http://schemas.microsoft.com/office/drawing/2014/main" id="{A082E5AA-6E5F-4FCC-8C41-11E32F833B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05498F7-78D2-61E4-1200-59E0E42CF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4032504" cy="2697480"/>
          </a:xfrm>
        </p:spPr>
        <p:txBody>
          <a:bodyPr>
            <a:normAutofit/>
          </a:bodyPr>
          <a:lstStyle/>
          <a:p>
            <a:r>
              <a:rPr lang="pt-BR" i="1" dirty="0">
                <a:latin typeface="Tw Cen MT" panose="020B0602020104020603" pitchFamily="34" charset="0"/>
              </a:rPr>
              <a:t>Railway</a:t>
            </a:r>
          </a:p>
        </p:txBody>
      </p:sp>
      <p:sp>
        <p:nvSpPr>
          <p:cNvPr id="31" name="Rectangle 26">
            <a:extLst>
              <a:ext uri="{FF2B5EF4-FFF2-40B4-BE49-F238E27FC236}">
                <a16:creationId xmlns:a16="http://schemas.microsoft.com/office/drawing/2014/main" id="{92BE0106-0C20-465B-A1BE-0BAC2737B1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403250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A3D569D-D3A6-49CA-A483-291E95DAC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5776" y="611650"/>
            <a:ext cx="6620256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592926E-67F8-544F-4CA4-FC7077E545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81383" y="1465858"/>
            <a:ext cx="6601968" cy="2697480"/>
          </a:xfrm>
        </p:spPr>
        <p:txBody>
          <a:bodyPr>
            <a:normAutofit/>
          </a:bodyPr>
          <a:lstStyle/>
          <a:p>
            <a:r>
              <a:rPr lang="en-US" dirty="0" err="1"/>
              <a:t>Aplicação</a:t>
            </a:r>
            <a:r>
              <a:rPr lang="en-US" dirty="0"/>
              <a:t> </a:t>
            </a:r>
            <a:r>
              <a:rPr lang="en-US" dirty="0" err="1"/>
              <a:t>foi</a:t>
            </a:r>
            <a:r>
              <a:rPr lang="en-US" dirty="0"/>
              <a:t> </a:t>
            </a:r>
            <a:r>
              <a:rPr lang="en-US" dirty="0" err="1"/>
              <a:t>corretamente</a:t>
            </a:r>
            <a:r>
              <a:rPr lang="en-US" dirty="0"/>
              <a:t> </a:t>
            </a:r>
            <a:r>
              <a:rPr lang="en-US" dirty="0" err="1"/>
              <a:t>configurada</a:t>
            </a:r>
            <a:r>
              <a:rPr lang="en-US" dirty="0"/>
              <a:t> no Railway</a:t>
            </a:r>
          </a:p>
          <a:p>
            <a:r>
              <a:rPr lang="en-US" dirty="0" err="1"/>
              <a:t>Variáveis</a:t>
            </a:r>
            <a:r>
              <a:rPr lang="en-US" dirty="0"/>
              <a:t> de </a:t>
            </a:r>
            <a:r>
              <a:rPr lang="en-US" dirty="0" err="1"/>
              <a:t>ambiente</a:t>
            </a:r>
            <a:r>
              <a:rPr lang="en-US" dirty="0"/>
              <a:t> </a:t>
            </a:r>
            <a:r>
              <a:rPr lang="en-US" dirty="0" err="1"/>
              <a:t>definidas</a:t>
            </a:r>
            <a:endParaRPr lang="en-US" dirty="0"/>
          </a:p>
          <a:p>
            <a:r>
              <a:rPr lang="en-US" dirty="0"/>
              <a:t>Banco de Dados </a:t>
            </a:r>
            <a:r>
              <a:rPr lang="en-US" dirty="0" err="1"/>
              <a:t>funcionando</a:t>
            </a:r>
            <a:r>
              <a:rPr lang="en-US" dirty="0"/>
              <a:t> com as </a:t>
            </a:r>
            <a:r>
              <a:rPr lang="en-US" dirty="0" err="1"/>
              <a:t>devidas</a:t>
            </a:r>
            <a:r>
              <a:rPr lang="en-US" dirty="0"/>
              <a:t> </a:t>
            </a:r>
            <a:r>
              <a:rPr lang="en-US" dirty="0" err="1"/>
              <a:t>tabelas</a:t>
            </a:r>
            <a:endParaRPr lang="en-US" dirty="0"/>
          </a:p>
          <a:p>
            <a:r>
              <a:rPr lang="en-US" dirty="0"/>
              <a:t>Deploy </a:t>
            </a:r>
            <a:r>
              <a:rPr lang="en-US" dirty="0" err="1"/>
              <a:t>feito</a:t>
            </a:r>
            <a:r>
              <a:rPr lang="en-US" dirty="0"/>
              <a:t> </a:t>
            </a:r>
            <a:r>
              <a:rPr lang="en-US" dirty="0" err="1"/>
              <a:t>através</a:t>
            </a:r>
            <a:r>
              <a:rPr lang="en-US" dirty="0"/>
              <a:t> do GitHub</a:t>
            </a:r>
          </a:p>
          <a:p>
            <a:endParaRPr lang="en-US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81F095C8-BE3A-EF8A-CA2D-4D47452C9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870" y="2316912"/>
            <a:ext cx="3336436" cy="3903002"/>
          </a:xfrm>
          <a:prstGeom prst="rect">
            <a:avLst/>
          </a:prstGeom>
        </p:spPr>
      </p:pic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47BBD052-5AB9-6C0E-31F6-F61112B8C1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256" y="4063678"/>
            <a:ext cx="3520440" cy="2182672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C5CEE3A7-A9EB-C82A-D93E-26714ABA30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9020" y="3826662"/>
            <a:ext cx="3115110" cy="241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223754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225</TotalTime>
  <Words>239</Words>
  <Application>Microsoft Office PowerPoint</Application>
  <PresentationFormat>Widescreen</PresentationFormat>
  <Paragraphs>41</Paragraphs>
  <Slides>9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Aptos</vt:lpstr>
      <vt:lpstr>Arial</vt:lpstr>
      <vt:lpstr>Bierstadt</vt:lpstr>
      <vt:lpstr>Tw Cen MT</vt:lpstr>
      <vt:lpstr>GestaltVTI</vt:lpstr>
      <vt:lpstr>ARMA STATS</vt:lpstr>
      <vt:lpstr>Descrição da aplicação</vt:lpstr>
      <vt:lpstr>Por que este projeto?</vt:lpstr>
      <vt:lpstr>Frameworks/Cloud/ Banco de Dados</vt:lpstr>
      <vt:lpstr>Principais telas do site</vt:lpstr>
      <vt:lpstr>Controles do Administrador</vt:lpstr>
      <vt:lpstr>Fluxo de dados – .log </vt:lpstr>
      <vt:lpstr>Modelo UML</vt:lpstr>
      <vt:lpstr>Railway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Luan Masao Hirahata</dc:creator>
  <cp:lastModifiedBy>Luan Masao Hirahata</cp:lastModifiedBy>
  <cp:revision>4</cp:revision>
  <dcterms:created xsi:type="dcterms:W3CDTF">2025-11-01T08:28:45Z</dcterms:created>
  <dcterms:modified xsi:type="dcterms:W3CDTF">2025-11-11T15:30:49Z</dcterms:modified>
</cp:coreProperties>
</file>

<file path=docProps/thumbnail.jpeg>
</file>